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1"/>
  </p:sldMasterIdLst>
  <p:sldIdLst>
    <p:sldId id="256" r:id="rId2"/>
  </p:sldIdLst>
  <p:sldSz cx="6858000" cy="12192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8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4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110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826680" y="4243100"/>
            <a:ext cx="5204640" cy="292608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625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6047" y="7737856"/>
            <a:ext cx="3825907" cy="220425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425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6272-E3AE-9B47-A4EA-89667C01ACDF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060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6272-E3AE-9B47-A4EA-89667C01ACDF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3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67375" y="1666240"/>
            <a:ext cx="790475" cy="885952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4534" y="1666240"/>
            <a:ext cx="3537131" cy="8859520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6272-E3AE-9B47-A4EA-89667C01ACDF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527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6272-E3AE-9B47-A4EA-89667C01ACDF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78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29818" y="4243100"/>
            <a:ext cx="5205222" cy="292608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625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047" y="7737715"/>
            <a:ext cx="3825907" cy="2249035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425">
                <a:solidFill>
                  <a:schemeClr val="tx1"/>
                </a:solidFill>
              </a:defRPr>
            </a:lvl1pPr>
            <a:lvl2pPr marL="3429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6272-E3AE-9B47-A4EA-89667C01ACDF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74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6680" y="4689856"/>
            <a:ext cx="2466017" cy="5514635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5303" y="4689856"/>
            <a:ext cx="2467887" cy="5514635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6272-E3AE-9B47-A4EA-89667C01ACDF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366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679" y="4112773"/>
            <a:ext cx="2466018" cy="1251710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679" y="5588000"/>
            <a:ext cx="2466018" cy="4616491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5303" y="5588000"/>
            <a:ext cx="2467887" cy="461649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65303" y="4112773"/>
            <a:ext cx="2467887" cy="1251710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6272-E3AE-9B47-A4EA-89667C01ACDF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3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6272-E3AE-9B47-A4EA-89667C01ACDF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73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6272-E3AE-9B47-A4EA-89667C01ACDF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89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3429000" cy="121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480527" y="3989030"/>
            <a:ext cx="2467946" cy="2029328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575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9045" y="1430528"/>
            <a:ext cx="2708910" cy="9330944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224" y="6310966"/>
            <a:ext cx="2134553" cy="390050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6272-E3AE-9B47-A4EA-89667C01ACDF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80527" y="11086592"/>
            <a:ext cx="2854799" cy="56896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472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3428999" cy="121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480060" y="3989028"/>
            <a:ext cx="2468880" cy="2032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1575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29000" y="-74972"/>
            <a:ext cx="3432430" cy="12192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224" y="6310968"/>
            <a:ext cx="2134553" cy="3900510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B076272-E3AE-9B47-A4EA-89667C01ACDF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80060" y="11086592"/>
            <a:ext cx="2852928" cy="56896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2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04534" y="1715008"/>
            <a:ext cx="4453316" cy="211328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4534" y="4689859"/>
            <a:ext cx="4453316" cy="5514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4207" y="11091229"/>
            <a:ext cx="1548983" cy="5759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B076272-E3AE-9B47-A4EA-89667C01ACDF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6679" y="11086592"/>
            <a:ext cx="3417498" cy="568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0084" y="11054080"/>
            <a:ext cx="274320" cy="65024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8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95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5838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3716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CE88E197-2E29-0543-B909-15D54C814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15" r="55239"/>
          <a:stretch/>
        </p:blipFill>
        <p:spPr>
          <a:xfrm>
            <a:off x="-1" y="0"/>
            <a:ext cx="6857980" cy="1219199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55D28190-7996-714B-926E-226C851E77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2" t="1845" r="4254" b="1295"/>
          <a:stretch/>
        </p:blipFill>
        <p:spPr>
          <a:xfrm rot="21428135">
            <a:off x="422008" y="7904530"/>
            <a:ext cx="2915866" cy="371959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D2DDD2D0-4244-6642-8890-5BCAEA750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07738">
            <a:off x="677155" y="8162835"/>
            <a:ext cx="2405571" cy="3202980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902E3A8A-AC1D-D643-9567-ED1532BED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2" t="1845" r="4254" b="1295"/>
          <a:stretch/>
        </p:blipFill>
        <p:spPr>
          <a:xfrm rot="321962">
            <a:off x="3596544" y="8344214"/>
            <a:ext cx="2915866" cy="3719593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221EBC5D-0F03-014F-A2F5-1E70BDB0D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5851">
            <a:off x="3879408" y="8665569"/>
            <a:ext cx="2354648" cy="3139530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770D74FD-A898-1142-8678-3FC553E9204F}"/>
              </a:ext>
            </a:extLst>
          </p:cNvPr>
          <p:cNvSpPr txBox="1"/>
          <p:nvPr/>
        </p:nvSpPr>
        <p:spPr>
          <a:xfrm>
            <a:off x="463842" y="231908"/>
            <a:ext cx="5930295" cy="830996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American Typewriter" panose="02090604020004020304" pitchFamily="18" charset="77"/>
              </a:rPr>
              <a:t>High tea – Lunchroom The Post</a:t>
            </a:r>
          </a:p>
          <a:p>
            <a:pPr algn="ctr"/>
            <a:r>
              <a:rPr lang="nl-NL" sz="2800" b="1" i="1" u="sng" dirty="0">
                <a:solidFill>
                  <a:schemeClr val="bg1"/>
                </a:solidFill>
                <a:latin typeface="American Typewriter" panose="02090604020004020304" pitchFamily="18" charset="77"/>
              </a:rPr>
              <a:t>Lactosefree</a:t>
            </a:r>
          </a:p>
          <a:p>
            <a:pPr algn="ctr"/>
            <a:endParaRPr lang="nl-NL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nl-NL" sz="24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Soup</a:t>
            </a:r>
            <a:r>
              <a:rPr lang="nl-NL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:</a:t>
            </a:r>
          </a:p>
          <a:p>
            <a:pPr algn="ctr"/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Curry </a:t>
            </a:r>
            <a:r>
              <a:rPr lang="nl-NL" sz="2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coconut</a:t>
            </a: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soup</a:t>
            </a:r>
            <a:endParaRPr lang="nl-NL" sz="2000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pPr algn="ctr"/>
            <a:endParaRPr lang="nl-NL" sz="2400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nl-NL" sz="24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Salad</a:t>
            </a:r>
            <a:r>
              <a:rPr lang="nl-NL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:</a:t>
            </a:r>
          </a:p>
          <a:p>
            <a:pPr algn="ctr"/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Warm </a:t>
            </a:r>
            <a:r>
              <a:rPr lang="nl-NL" sz="2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chicken</a:t>
            </a: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pieces </a:t>
            </a:r>
            <a:r>
              <a:rPr lang="nl-NL" sz="2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with</a:t>
            </a: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bacon, </a:t>
            </a:r>
            <a:r>
              <a:rPr lang="nl-NL" sz="2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cucumber</a:t>
            </a: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and</a:t>
            </a: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truffle</a:t>
            </a: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cream</a:t>
            </a:r>
          </a:p>
          <a:p>
            <a:pPr algn="ctr"/>
            <a:endParaRPr lang="nl-NL" sz="2000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nl-NL" sz="24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Hearty</a:t>
            </a:r>
            <a:r>
              <a:rPr lang="nl-NL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:</a:t>
            </a:r>
            <a:b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</a:br>
            <a:r>
              <a:rPr lang="nl-NL" sz="2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Wrap</a:t>
            </a: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with</a:t>
            </a: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smoked</a:t>
            </a: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salmon</a:t>
            </a: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, red </a:t>
            </a:r>
            <a:r>
              <a:rPr lang="nl-NL" sz="2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onion</a:t>
            </a: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, </a:t>
            </a:r>
            <a:r>
              <a:rPr lang="nl-NL" sz="2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arugula</a:t>
            </a: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and</a:t>
            </a: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pesto </a:t>
            </a:r>
            <a:r>
              <a:rPr lang="nl-NL" sz="2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mayonnaise</a:t>
            </a: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</a:p>
          <a:p>
            <a:pPr algn="ctr"/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Carpaccio sandwich, </a:t>
            </a:r>
            <a:r>
              <a:rPr lang="nl-NL" sz="2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arugula</a:t>
            </a: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and</a:t>
            </a: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truffle</a:t>
            </a: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cream</a:t>
            </a:r>
          </a:p>
          <a:p>
            <a:pPr algn="ctr"/>
            <a:endParaRPr lang="nl-NL" sz="2000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nl-NL" sz="24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Sweet</a:t>
            </a:r>
            <a:r>
              <a:rPr lang="nl-NL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:</a:t>
            </a:r>
          </a:p>
          <a:p>
            <a:pPr algn="ctr"/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Mini cake</a:t>
            </a:r>
            <a:b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</a:b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Mini muffin</a:t>
            </a:r>
          </a:p>
          <a:p>
            <a:pPr algn="ctr"/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Cookies</a:t>
            </a:r>
          </a:p>
          <a:p>
            <a:pPr algn="ctr"/>
            <a:r>
              <a:rPr lang="nl-NL" sz="2000">
                <a:solidFill>
                  <a:schemeClr val="bg1"/>
                </a:solidFill>
                <a:latin typeface="American Typewriter" panose="02090604020004020304" pitchFamily="18" charset="77"/>
              </a:rPr>
              <a:t>Cheese</a:t>
            </a: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c</a:t>
            </a:r>
            <a:r>
              <a:rPr lang="nl-NL" sz="2000">
                <a:solidFill>
                  <a:schemeClr val="bg1"/>
                </a:solidFill>
                <a:latin typeface="American Typewriter" panose="02090604020004020304" pitchFamily="18" charset="77"/>
              </a:rPr>
              <a:t>ake</a:t>
            </a:r>
            <a:endParaRPr lang="nl-NL" sz="2000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nl-NL" sz="2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Strawberry</a:t>
            </a: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jam en </a:t>
            </a:r>
            <a:r>
              <a:rPr lang="nl-NL" sz="2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cherries</a:t>
            </a:r>
            <a:endParaRPr lang="nl-NL" sz="2000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pPr algn="ctr"/>
            <a:endParaRPr lang="nl-NL" sz="2000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nl-NL" sz="2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Unlimited</a:t>
            </a: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tea</a:t>
            </a:r>
          </a:p>
          <a:p>
            <a:pPr algn="ctr"/>
            <a:endParaRPr lang="nl-NL" sz="2000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B0333AFA-96DC-1D48-A994-ACA61DE42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72741">
            <a:off x="4376971" y="7023424"/>
            <a:ext cx="2225224" cy="214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02861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Pak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{67C74851-2739-A34E-9EA2-1854BCF7381D}tf10001120</Template>
  <TotalTime>79</TotalTime>
  <Words>61</Words>
  <Application>Microsoft Macintosh PowerPoint</Application>
  <PresentationFormat>Breedbeeld</PresentationFormat>
  <Paragraphs>19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American Typewriter</vt:lpstr>
      <vt:lpstr>Arial</vt:lpstr>
      <vt:lpstr>Gill Sans MT</vt:lpstr>
      <vt:lpstr>Pakket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Jeroen Verhagen</dc:creator>
  <cp:lastModifiedBy>Bram Straatman</cp:lastModifiedBy>
  <cp:revision>16</cp:revision>
  <cp:lastPrinted>2019-11-27T20:07:06Z</cp:lastPrinted>
  <dcterms:created xsi:type="dcterms:W3CDTF">2019-11-07T14:43:07Z</dcterms:created>
  <dcterms:modified xsi:type="dcterms:W3CDTF">2021-11-26T13:41:21Z</dcterms:modified>
</cp:coreProperties>
</file>