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1"/>
  </p:sldMasterIdLst>
  <p:sldIdLst>
    <p:sldId id="256" r:id="rId2"/>
  </p:sldIdLst>
  <p:sldSz cx="6858000" cy="12192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/>
    <p:restoredTop sz="94684"/>
  </p:normalViewPr>
  <p:slideViewPr>
    <p:cSldViewPr snapToGrid="0" snapToObjects="1">
      <p:cViewPr>
        <p:scale>
          <a:sx n="139" d="100"/>
          <a:sy n="139" d="100"/>
        </p:scale>
        <p:origin x="1464" y="-3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826680" y="4243100"/>
            <a:ext cx="5204640" cy="29260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047" y="7737856"/>
            <a:ext cx="3825907" cy="220425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06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7375" y="1666240"/>
            <a:ext cx="790475" cy="885952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534" y="1666240"/>
            <a:ext cx="3537131" cy="885952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27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78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29818" y="4243100"/>
            <a:ext cx="5205222" cy="29260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47" y="7737715"/>
            <a:ext cx="3825907" cy="2249035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74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680" y="4689856"/>
            <a:ext cx="2466017" cy="551463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303" y="4689856"/>
            <a:ext cx="2467887" cy="551463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66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79" y="4112773"/>
            <a:ext cx="2466018" cy="125171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679" y="5588000"/>
            <a:ext cx="2466018" cy="461649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5303" y="5588000"/>
            <a:ext cx="2467887" cy="461649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5303" y="4112773"/>
            <a:ext cx="2467887" cy="125171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3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73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89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429000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527" y="3989030"/>
            <a:ext cx="2467946" cy="202932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045" y="1430528"/>
            <a:ext cx="2708910" cy="9330944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6310966"/>
            <a:ext cx="2134553" cy="390050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527" y="11086592"/>
            <a:ext cx="2854799" cy="56896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72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3428999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060" y="3989028"/>
            <a:ext cx="2468880" cy="2032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0" y="-74972"/>
            <a:ext cx="3432430" cy="12192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6310968"/>
            <a:ext cx="2134553" cy="390051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" y="11086592"/>
            <a:ext cx="2852928" cy="56896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2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04534" y="1715008"/>
            <a:ext cx="4453316" cy="21132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34" y="4689859"/>
            <a:ext cx="4453316" cy="551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4207" y="11091229"/>
            <a:ext cx="1548983" cy="575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679" y="11086592"/>
            <a:ext cx="3417498" cy="568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0084" y="11054080"/>
            <a:ext cx="274320" cy="65024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8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E88E197-2E29-0543-B909-15D54C814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5" r="55239"/>
          <a:stretch/>
        </p:blipFill>
        <p:spPr>
          <a:xfrm>
            <a:off x="-1" y="0"/>
            <a:ext cx="6857980" cy="1219199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5D28190-7996-714B-926E-226C851E7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2" t="1845" r="4254" b="1295"/>
          <a:stretch/>
        </p:blipFill>
        <p:spPr>
          <a:xfrm rot="21428135">
            <a:off x="422008" y="7904530"/>
            <a:ext cx="2915866" cy="371959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2DDD2D0-4244-6642-8890-5BCAEA75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7738">
            <a:off x="677155" y="8162835"/>
            <a:ext cx="2405571" cy="320298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02E3A8A-AC1D-D643-9567-ED1532BED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2" t="1845" r="4254" b="1295"/>
          <a:stretch/>
        </p:blipFill>
        <p:spPr>
          <a:xfrm rot="321962">
            <a:off x="3596544" y="8344214"/>
            <a:ext cx="2915866" cy="3719593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221EBC5D-0F03-014F-A2F5-1E70BDB0D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5851">
            <a:off x="3879408" y="8665569"/>
            <a:ext cx="2354648" cy="3139530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770D74FD-A898-1142-8678-3FC553E9204F}"/>
              </a:ext>
            </a:extLst>
          </p:cNvPr>
          <p:cNvSpPr txBox="1"/>
          <p:nvPr/>
        </p:nvSpPr>
        <p:spPr>
          <a:xfrm>
            <a:off x="463842" y="231908"/>
            <a:ext cx="5930295" cy="744819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  <a:t>High tea – Lunchroom The Post</a:t>
            </a:r>
          </a:p>
          <a:p>
            <a:pPr algn="ctr"/>
            <a:r>
              <a:rPr lang="nl-NL" sz="2800" b="1" i="1" u="sng" dirty="0">
                <a:solidFill>
                  <a:schemeClr val="bg1"/>
                </a:solidFill>
                <a:latin typeface="American Typewriter" panose="02090604020004020304" pitchFamily="18" charset="77"/>
              </a:rPr>
              <a:t>Lactosevrij</a:t>
            </a:r>
          </a:p>
          <a:p>
            <a:pPr algn="ctr"/>
            <a:endParaRPr lang="nl-NL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Soep: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Tomatensoep</a:t>
            </a:r>
          </a:p>
          <a:p>
            <a:pPr algn="ctr"/>
            <a:endParaRPr lang="nl-NL" sz="24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Salade: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Warme kipstukjes met spekjes, komkommer, ei en  truffelcrème</a:t>
            </a:r>
            <a:endParaRPr lang="nl-NL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endParaRPr lang="nl-NL" sz="24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Hartig:</a:t>
            </a:r>
            <a:b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Broodje gerookte zalm, rode ui,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rucola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en pestomayonaise</a:t>
            </a:r>
            <a:b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Broodje carpaccio,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rucola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en truffelcrème</a:t>
            </a: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Zoet: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Mini cakejes</a:t>
            </a:r>
            <a:b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Biscotto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koekjes 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Aardbeien jam en kersen</a:t>
            </a: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Onbeperkt thee</a:t>
            </a: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B0333AFA-96DC-1D48-A994-ACA61DE42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2741">
            <a:off x="4807093" y="6210790"/>
            <a:ext cx="1423413" cy="13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02861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{67C74851-2739-A34E-9EA2-1854BCF7381D}tf10001120</Template>
  <TotalTime>62</TotalTime>
  <Words>24</Words>
  <Application>Microsoft Macintosh PowerPoint</Application>
  <PresentationFormat>Breedbeeld</PresentationFormat>
  <Paragraphs>16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American Typewriter</vt:lpstr>
      <vt:lpstr>Arial</vt:lpstr>
      <vt:lpstr>Gill Sans MT</vt:lpstr>
      <vt:lpstr>Pakket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Verhagen</dc:creator>
  <cp:lastModifiedBy>Bram Straatman</cp:lastModifiedBy>
  <cp:revision>10</cp:revision>
  <cp:lastPrinted>2019-11-27T20:07:06Z</cp:lastPrinted>
  <dcterms:created xsi:type="dcterms:W3CDTF">2019-11-07T14:43:07Z</dcterms:created>
  <dcterms:modified xsi:type="dcterms:W3CDTF">2019-11-27T20:07:17Z</dcterms:modified>
</cp:coreProperties>
</file>